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9" r:id="rId3"/>
  </p:sldIdLst>
  <p:sldSz cx="10693400" cy="15122525"/>
  <p:notesSz cx="6858000" cy="9144000"/>
  <p:defaultTextStyle>
    <a:defPPr>
      <a:defRPr lang="en-US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  <p15:guide id="3" pos="374">
          <p15:clr>
            <a:srgbClr val="A4A3A4"/>
          </p15:clr>
        </p15:guide>
        <p15:guide id="4" pos="6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9" d="100"/>
          <a:sy n="49" d="100"/>
        </p:scale>
        <p:origin x="2538" y="54"/>
      </p:cViewPr>
      <p:guideLst>
        <p:guide orient="horz" pos="4763"/>
        <p:guide pos="3368"/>
        <p:guide pos="374"/>
        <p:guide pos="6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40" y="7470593"/>
            <a:ext cx="10081120" cy="828092"/>
          </a:xfrm>
        </p:spPr>
        <p:txBody>
          <a:bodyPr lIns="0" tIns="0" rIns="0" bIns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724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4" y="310"/>
            <a:ext cx="10691812" cy="1512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7454568"/>
            <a:ext cx="9624060" cy="828092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9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7511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SUNDAY 28 MAY 2017 [40pt Open Sans]</a:t>
            </a:r>
          </a:p>
        </p:txBody>
      </p:sp>
    </p:spTree>
    <p:extLst>
      <p:ext uri="{BB962C8B-B14F-4D97-AF65-F5344CB8AC3E}">
        <p14:creationId xmlns:p14="http://schemas.microsoft.com/office/powerpoint/2010/main" val="158972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SUNDAY 28 MAY 2017 [46pt Calibri]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5031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1_Office Theme</vt:lpstr>
      <vt:lpstr>SUNDAY 28 MAY 2017 [40pt Open Sans]</vt:lpstr>
      <vt:lpstr>SUNDAY 28 MAY 2017 [46pt Calibri]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29 MAY 2016 [40pt Open Sans]</dc:title>
  <dc:creator>BGANZ</dc:creator>
  <cp:lastModifiedBy>Siobhan Duffy</cp:lastModifiedBy>
  <cp:revision>4</cp:revision>
  <dcterms:created xsi:type="dcterms:W3CDTF">2016-04-05T12:43:05Z</dcterms:created>
  <dcterms:modified xsi:type="dcterms:W3CDTF">2017-03-05T03:38:21Z</dcterms:modified>
</cp:coreProperties>
</file>